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Метално доба: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557841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Бакарно доба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Бронзано доба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Гвоздено доба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2819400"/>
            <a:ext cx="4114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Нова занимања</a:t>
            </a:r>
            <a:endParaRPr lang="en-U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81400"/>
            <a:ext cx="79248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R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Занаство :рудари, ливци, ковачи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70866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Трговина-размена вишкова хране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0"/>
            <a:ext cx="8762999" cy="1077218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Распадање родова на породице-поделом заједничке имовине . 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Због чега?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8" name="Picture 4" descr="http://www.svevlad.org.rs/povesnica/vojevanje/slepcevic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42672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915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Село-насеље </a:t>
            </a:r>
            <a:r>
              <a:rPr lang="sr-Latn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земљорадника </a:t>
            </a:r>
            <a:r>
              <a:rPr lang="sr-Latn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сточара 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8915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Град-насеље </a:t>
            </a:r>
            <a:r>
              <a:rPr lang="sr-Latn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занатлија и трговаца ограђено зидом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62201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Точак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-најзначајнији</a:t>
            </a:r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проналазак</a:t>
            </a:r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металног</a:t>
            </a:r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доба, омогућио настанак кола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Веровање у загробни живот-живот у гробу  после смрти, идоли (</a:t>
            </a:r>
            <a:r>
              <a:rPr lang="sr-Cyrl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фигуре људи и животиња , магијска улога)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3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Рудна глава код Мајданпека-најстарији рудник бакра у Европи.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8" descr="https://encrypted-tbn2.gstatic.com/images?q=tbn:ANd9GcRdLyawQVaha2UMYmb_g3P3g01XS1J_3x_ZaCoEk7GuNKVprJzWfFhT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19400"/>
            <a:ext cx="1143000" cy="762000"/>
          </a:xfrm>
          <a:prstGeom prst="rect">
            <a:avLst/>
          </a:prstGeom>
          <a:noFill/>
        </p:spPr>
      </p:pic>
      <p:pic>
        <p:nvPicPr>
          <p:cNvPr id="8" name="Picture 6" descr="https://encrypted-tbn1.gstatic.com/images?q=tbn:ANd9GcTg8eJyWArEmccqVQqxCiI5Ez9iuAoEVLO_OxSn7xgoeNUWaRi2V74K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819400"/>
            <a:ext cx="762000" cy="857251"/>
          </a:xfrm>
          <a:prstGeom prst="rect">
            <a:avLst/>
          </a:prstGeom>
          <a:noFill/>
        </p:spPr>
      </p:pic>
      <p:pic>
        <p:nvPicPr>
          <p:cNvPr id="3078" name="Picture 6" descr="http://64.19.142.12/hladnooruzje.net76.net/bornakola_files/image497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276600"/>
            <a:ext cx="2971800" cy="1219200"/>
          </a:xfrm>
          <a:prstGeom prst="rect">
            <a:avLst/>
          </a:prstGeom>
          <a:noFill/>
        </p:spPr>
      </p:pic>
      <p:pic>
        <p:nvPicPr>
          <p:cNvPr id="3080" name="Picture 8" descr="http://hladnooruzje.net76.net/bornakola_files/image3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2895600"/>
            <a:ext cx="25908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1/1e/Lascaux_pain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5943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Цртеж из пећине Ласко , Француска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izajnersi.com/wp-content/uploads/2007/02/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144000" cy="4114800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xQSEhUUEhQVFhQXFxcYFxcXGBcaFRgaFRcXFxUXGBgdHCggGBolHBQUITEhJSkrLi4uFx8zODMsNygtLisBCgoKDg0OGhAQGiwkHBwsLCwsLCwsLCwsLCwsLCwsLCwsLCwsLCwsLCwsLCwsLCwsLCwsLCwsNywsLDcsKzcsLP/AABEIAOwA1QMBIgACEQEDEQH/xAAcAAACAgMBAQAAAAAAAAAAAAAFBgMEAAECBwj/xABGEAABAwEGAwUFBgUBBAsAAAABAAIRAwQFEiExQVFhcQYigZGhEzKxwdEHQlJicvAUI4Lh8RUzc5OyFiU0RFNUY5KiwtL/xAAYAQADAQEAAAAAAAAAAAAAAAAAAQIDBP/EACERAQEAAgIDAQADAQAAAAAAAAABAhEhMQMSQVETIkIy/9oADAMBAAIRAxEAPwABf1sBsVKluK73EcBhACSLX7ya7+f/AC2N2FSp8h8kq21ua5PD/wAtc+0TXLVQ6HmtbLTwtUHvsVUmk4cHfEJgKU+wlTKoOhTUVz+Sf2VG5WLS09wAkmBxKzNslZKE2u/qbcm988vd80Ir33VdoQ0flGfmVUxtLZuY6CifZm96FG103VatNjQHguc4ACW5SZyXmVW0E5vcY/MSoRaWbSegMKpjq7G30t/0yu//AM7Zv+Kz6pN7T35Z6l5WSpTrUnsbhxOa9pa3vk5kHLJePC0N3xDwUzXNdoQR6+S1zytiZw+n6V6UHZtrUyOT2kZ6bqU22n+NmWveC+XGuIMtJB5ZHzTJ2a7e2qzVM3Or0gIcyo7KToWuIJBVTy0tPUftOttN1he1r2lxfTyBBPvD6K39ntqYLBRBe0EYpEifeKRe1P2h2e2WN1L2T6dUuYRIa5vdcCe8DIynUJ7+zprTd9EgAyCTp+IqZd+Xc/F/4G7dbaYpv77Pdd94cCvEnnus/SF7feFFppP7o9x2w/CV4e7Rv6Ql597hY9OCtSsK0udTJWpWLEBef7rP3wW7dWI20hQWipAZG39ll41QdNck6HFa3ucdAOixUwViWwD9on5x/wCpU0/V/ZL9sGaMX7RFNzBimZOaB2yoJ1W3imsYM7ygcseZGWy5e4EaqMOyyW+kGvsNUAqPBMd3fkU6Ag6Gei8rsFtfTcXU3YTGuXFHLJedoIl9UxsIbPwWOeG7s9mi8ryZSy95/AfM7JXvC8i8/wAx08GjTy+ZQ68LdGQOe5/e6HSTrl8fEpY4DsSNsaNRHUifJXKcHMZjUIfZLzqUhFPCP6GknqSETNqNQNc6MRbJgAbkaBVYWQdXJLpiYGQTp9n3ZqnWtFL+LGJrw4+zmGgASMRGZSeWSfFMlB1ctY6iQ0t0diAOkHLxUXLXTWTh7tZ+zF3tENstlj/d0yfMgleW/avc1mo2il/D0qVMmmS72YDQTigYgMiqdnvm8G6VgP8Ah/8A5Qi/X2iofaVnBxyBMieQgBPPy3KaKYyc2hGKB0UNF2/EyV3XGUccvqoaj4BKbGLDiFfua/bRZHY7PVczi2Sabv1MOR6680t1dJfkNhPyVuzWG0RLKby0/iiD0kyiNfXT2js99qdK0sfRtLRRrFjgHT/KecJyB1YeR80lmp7o/K34JGr0XNMPY5h4EfDirtjvZ4GFxkbOOo+qWe8kzg2rISvab0qgtDQak5wJmPBQU+0LzkKbieAc4n4KPSns3wshKdHtC8kSxwBynEY+C4Hakj7rv/cPoj+OjZmNomRwJC5nqlyvfWA6Hvd7I8YXTe0Q0h//AMUXCjY8QsQerfgAGuYnZYl6UbVu1LyX0+h+KAWoo72j95nT5oFaF0eLpOSAtMAxltwK2wLqFcu2zhxJOgjx5LS8QklksZAD3DLgeHFE21FhdiyXMR3fI8vqFjbsKV0WT2loYHaSXHnCcqt2sdkcv0gN+ASdXJY9rhlBkFN92W4VWT94aj5qM7eFo6NyUWGQ2TzzHkUPvOxNpwRMaR1ko/KE33JBgEwJMbQVEyuxZwAtf3j4H0Ryz2jukCd9/wAqX6VYEkyjVgzIymW8/kqy7X/kQa8zqdeP5uqrW2r3RJJzGRJP3dVbwcv+bqhd6OwkbCNZMKZ2i9KVd8npt1VZ7sTg0aDM/JaLh7x66+S0W4RJ1K0vB+ObRP8A5lRrdpATQ20uyGLLoNMRHDgECuKzhzy4g5aaa/4Rs0xti8xz+qjL8PK8uK1YvbDoIgbCfdJyOx0QupQAJGsHX6ooKYH4vTgBx5KK624vaTuUpdJsDGwMnYsPFphw5j6Kw2w1Y/lluEiAWwJHMxJKirU4Oeeeq7sNuNN0GS0nMcOYWl64TGUbFXDcDg0tmdslwLnAHuPJg/hjPlKYQ6VhKj3qtFmtZXmS2MhEHXbeIUdO6jLS49cIOXL/AAjVm+9+oqWU75KAe0WcSAGEgaZSfisRhYl70aCr1772gEGBnnpmhVrpZSPFNXaW5WUf+ztqOe4y4TIE+CWq93V4BLH+C18dmuyqp7E5ZZnREqgFMYRt8dyprrsj2Nxvka4QeW6rUrObRUcBOEAuPHkB1Kq3fBSObNbTOhcP3oiIIc056HxBW7tuh5cMYwNGcnloIUt8Xbg77HAz70Ax1WeVh62G2gTlBJz6Ld1Ww03SNtRxHBRtJZm4zx/sq1ntEPnmnrapLOz9SqBwDhoc0NvGqRjILWnC3N2gkkKnZLYWiMRAnJU71tJcypnPuD1Kyk5AFWbDoxNdzaZCPXZXIwxEhpidOW6XbMwyZ3RmucNLEBMQtvJ3IrHqi3+oWj8DD0P0cqV8Wuq+kQ+nAkGc/qg/+pn8A9Vv+Lx5YQEvTXKJdoDUMRJgbKSnVLstfiun04C5ZaBSIkGdo2VTnppf6j1jtZoMDfZuM94nmdtNlKb7G9N3p9EEF8Di/wAz9V1/rA/E/wBVPpfxnsYq3kH03lrSMMa4d/BUbrthaH8TkOS4o2wPY4STJGvqsBDBwCn1K1OX5RKgqKrWruJgTJ0A1VltgIbOMF27YPlO6roetELotonAf6Z25IulNrvAg+UJistsDmgkwdCozx+w5+OKOUzxOxUhPXyMK7TlwnIrCz8vkVnuHpRc7PIOPMNK2rtPu+65w8AsRwF1jXYi5xknVduXShtVTC0ngEwW+0NpmY0HdHzK77K2aKJfu93o3IIbbZcOcyiXZ62DB7I6tOXjt1Wt4xIZUdduIEHddLTliZXva6qje83vN4bjw3Qdg3GqfHFDb2uoP7zBDo02P91rjn8OX9D7rrzAPRXrVZhByGyD0ZaeBGo+SPWepjbzj0U28qyx43Ah9kEE7qzZWh1PDtoVeFmJ2VG7Mi9p2P1RlR4/xGbubwUNWytZoNUw+wGwQO9qnfI4J23osJypYcbwArNS6AVPcdl9556D5oqaSfXRZ3dLzrmaq1pu5rBJ4plrMDRJ0SzeFoxOnhorxytqdJm1WgQBJ5HyXLQ57uLtuSywXe9wxRDfijVhswalldHNRSo2Ms0ieO6l7/L1RTByXBpLPY2CWmm6cUDnG/opLvq5luztOAOyKuo8UvWkGm8jgcumoV4/2mk5fpyu2fZtkQVYKqXVaQ+mDvuraxs1VRkLFixI1j2g4hD77qxTjiQPn8lR9meJ8yqV5kgCSSrk5Kqpc3QnNcOYAZBgjcKC7aPtXOLnYWj1J0RCvdpju1Gu5HI+B3Wt4ui0lsl8QYdmOP14IqbQCJGaU3NwmCCJ45f5UFG2OYe6THDbyS9JVaOLqgGRDvAZLoVgYydPRDbsvgEQ8RzGcfvgjJoGMTSHM4tzHiNR4qLOS1oNvK78YxNHf3HHl1Q6wWmDwI4+oTG1DL9u7IVWa/eHHmlpeGXyrNF+LMGQhL+7XeOIn4LV23jDs/dOvXipb8AFVjtiFWhOMh2yiWB20T5apPtVTE8nXP8AwmeyW0iwVHjYlni6I+KBdm7Ia9qpUwJl2I9G5/RPQxut0z3fdpZSYMOcZ9TmVu102024niAmW/Kn8KwurCNg2IJOsBebW2217fWDKbSSTk0aNHE8BzVaRJvmq953gargymCZ0A3V+7biw96pBdw2H1Rqwdnm2ZuYxVD7zo9BwCv0bKToEuuILdhD6MBRUmwjNos0bIfh8FNhIoWixbfUa33nNHUiVUqXpTGku/SMvM/JLVCxhS7fIBqGOAB8EQtVuc7Id0Hgc/ND6lOFeM1StXuzVpgluyZkl2F2F4O0x5pgFYjQkctlHknOzxFJWKg22ngCtrNSX2BQW/8AKBylMtei4apUv8fzBr7q2k5St9m2htKYzLiizndAhVxv/lRnkSiAcEsuzae0HIiRz0VKrc9E/dI/SYV3xC6b0Sl0QRUuAjOm89HD5hRWd9azumC3m3Np67JhWgOKNqmViGx3xSf/ALUFh/GwS3+pmo8EUNDE2WObUZ+JhnzGo8UGtF2MfnBaeIy9NELrWOvROKm49WGHeI39U4fF6R35YPZnGz3Cc/yn6IfWvAvY1pzLTlGeR2V613zVq0zTqYTmJdGF5/KYyVANAGZHyWsnHKbWv4xwp+znuudjIjcCBnujPYy8mWZz6zwS8ZMbpO5z22QWrT32ULGZkExz5KuyNA/i75tTozO5z9nSbOQ9epXq/Z7s3TsdLBTBxH33mMbzzOw5BJHY3trZrHZhSIcSDMsZBdOuJxInqrdr+08EEMon+p3xj6qbwfNMPaRoA5zwUF20JZrA/e6RLw7bV6uRwsbwaAPUyUEtt8vfk6plwLiR5Ex6KN8q9Hod9XjZqTSDWaXfhacTvGNPFIF59oC4kU5aOP3v7IPVqg6vChMcVchWCzGtLdcz68ypWCAAfgVTstqIEBs9MlY/1E7tPmMuim7T61YJOmEn0UFQuGoAHLVdm8xGbSFjKjHjXvcDkVPJcxT/AIwtcO60/qk+iImgDmCQeRVB9DOY/wAIrYe83yRlrXAltQYqg3B66rFcNJYp4Xs2W6xOZmc+hkJK7QCag/T816XfmLBImOf7lecdocnNdyK0+oULrrmm+He6deXNGnW9g0cPHJBqNobEOaDzVe1UxIwnXPolZs5oWqXm0axHj8IVijetM7/JLVc5QVXxkaFEw2vUO7LbTP3h5roWpg+8k1lU855K5RsNR/3XeOQ9c1NxP1hideLB95V6l90xxPkqdO4HH3nNHST9Fap9n6Y94ud4wPTP1RwX9Qi32n278QAbAA1HxQ+86JAHDgPmjd92OlTaCwBpnnmOaH1q8tAIkcVrL1pnVG73kgjUD5rqqRiZ4g+qkljBLcp1HNVWS4yOGSv7ssTR2FuSz2iq5tpcQwN7oDsJc4kCOJyXpVDsVYx/3dpH5y5x9TC80p9lK/sW17ORXYRmGZVWHdrmHWOXkrNy9s7TZ+7ixNGrHgmOWeY9FNVq/Hodr7P2ZjCWWeg2BqKbZ84lRXNZW54WMHPCB5QFRsvbSjXbFQYX8/d8P7oxczhhLtQdIM/BIcp69lbBOGTGv9kkXnYaTnGabCc/utnzhPFpJIzDmjrmfolO3xJhKkWqtxU5luJnJpy9ZUZuOnq4uPU/QIw88FHnvCi2q3Qtt00h93zJ+qyrdlOCAxrTsRqESPgonCdskt0AeZHe1Bg9QVauoZO6ri3U4eY4A6qW7AMJy3HwRek/VxbWwzjmsUqP3aBzms018/JeddomHDPA5zG69MvduNmWcc0g3vQJDm8QtrEFUnLIfsqF1YDfNd1nGOeiuXMwNZMSSZJ36BG9QaUPYPqaNPwHmVestwuPvuA5DM+aK0XjSD4ogHNhTc6uK9ksLKYhrR1381ZWNh3AD97KQUxzUEimVXttpbTEnXb/AAtXleDaYgGXcOCC2azPtDtcvvO2A4DmheOP2ofZPtNTkNTs0fMqW/bCykKbKch2cmTmOY01TPY7MKbQ1gAH7zKV73rY6zjsMh4LTG86K8qVe6XCzsrkkh1U042yAM+c+Su3RchrUarmA+1pOBj8TCMxGkjMpltdg/6oaY90ipMZ5uzz6FV+wdWLS5v/AIjAR1bn8JV+3wpONoeyF8ustQEyabsnt+BA4helXnctktrA59MOkS2o04XieDh8CkntxcYoP9tSH8t/vNH3HHfkD8VL2MvsUz7OoSabjvmGnjHDiFEy51TuO5uKl79hKtKXWdxqMGzoDx02d6ILY72r2Z8S5jhsR8uC9itphpyHUIVUu6nWYW1Kbam/e1HPFEjwVXD6Uz/S3Ye3QeMNYZ8WwPTRcPtLambXCOG6o392HdTl9ndiGpYTn/S7fofNKAtb6bi0yCDnsfEJap8U7OChc7aM+CAUr0cIxT1GXpor9nvEHn6FZ2FpdLeS0fFaZWac581j3ZEjQZk7eCQDLcJeegHkp7rHdJ/MfSFUqCc+MlELtZFJuWufmhKYDosXJdOgWJG9Ot47hkbTEfVef3m8ScoXrFutDPZPaHiSJ73pqF5de4EldOc0iEq20IceBzCt2UDDl6fBT3jTkS0aeqHWOthdB0KyXPwUaOCuMPLqqdLlspq9oFNsvPQD3ifopoWHPDcz6oTb74AyZ5obeNtfUMnujYD95qtZqBe4Nb7xOvDiqmH6qaELBZnV3cB953yHNNFGkGNDW5AbLiyUG02BjdANeJ3JUgdwU0rdordayym53AQPHIJQJ1RvtBaM2s4ZlCbOzE5o4uA9VWHataxepsoB9gdRgZ0C3nOD6pC7L18FSg/QteWn+oR816Dd1TKPDwXnLWezq1mbsq4h4OlPO6mxhzuPaKlFlWn7N47rmw6d5GZnivIL4sLrFXNM5tmWn8TTofkV67dVTGxpGctB5ZgIb217N/xVElomswEs4nizx+KvPx7m0YZ6pauO+5aKbnd3Rpzy/KeXBN9lpwMp+S8ZpWgsMZj96FPXZftKA0U6uf4XfAO+qjDK9VeeP2GK3PgGTsku/LsZaMzDXjR0Z+PJNl5uynPlw+h6pcrvP7hXdxmUrTZXU/fbl+IZtPjt4rt1ka4AjzCPurbQqNW72kyJYeLTHmNCsrycDf4R2zyuqFmjUk9fdnorWB496HN4jI+IWngzrkp3QqWrLIbwBwEowxmQE5AAfLyVGzjFUbOjQXH4BFsI5eiAiDSMgsUhAWID1+9mtqUSGuYIzIEYiOu3gvMbypwTkvS7bVY2m72hBG25ngOa82vSzHFObAdj70dNl05ogPVYDrBCA2yyCCG6gkg8RwR+tQnIyq1Wx8Ndj8pWCway3g5jcJEnYzn0I3Vas5ziXPOfw6IpUpNmSPDmhltcar202w0Ex9FWN3RVWjTfWeGtk/vXknC6rubRbpLiMz8gpLtu9lBsDXcnUq41w4hLLLZsHh0Wq2FoLjkAF3CWr+vPF3G+6DmeJUybEgXbbTieSdSZ8NgrdxUsVZg5z5ISRmmPsnTmt+lpPmQPqtJNKyu4ebBR/NHVJnaCkGXhUaDIe1rp/U36hPVkaTkMkl/aC0st1NzgJNJmm8OcizeNThdZPTOwdpa+yU8U5DCYjVpjeE0Na0DUxxLfoV5x9lt4w6vZz/vGjlo74gr0mz2eo/WQ3nv++K6MLvGIzmsq8X+1K5W0rR7Wl7lUSe6QGvHvDSMxBjqk6yWksK93+0i5jVsVVoaJYMbI4tzI8RK8CLsuKyzw1V45XRusF8ua0D3mfhd/9XfJWxXFQSyc9txyKS7NaXMyObTqPojt2WmDIMg6/viFl7WcVVkvMFDSjmVGW5Ky8TmDkoX0jtA6JVCB5mZ5qhO+eimvKrgHM/socxzqrg3bePwpaH1csDci4zLvgNB81ZA8vBdOBA09FG5pBjwSNt5E6wsXQwtAy81iYP1S8CGnCGzn3vvDpslm3Wh7jmZPNGLYwAZOnqPmCl+0h2eXTNb51nFSrXIOYUbq06CB5+Syo0jVvlv1XFKzlx7oz37uyxq0FppzJ8+KDYPZ1GuOxBHyTEabge80gDUkHNUrbYDUzY3P8O/glLqgaoPxgFpyO6mp0wEoWe0VLM/C8HDuPmEx2a0ioJY6fiOUJ2GkvS0CnSe4axA6nIJJqAxO3xjUo52ltBhrJnPF5afFCLZTLaYzmcvmnjBbxpXYZhNnY5mdR36R80o0HTknXstUw0jzcT8grovRrsL880l/aPWxWpnKkB5ucmUW0DKZPD5k7BKfbZh9rTdMlzIMDQtOQHmnvgp267PXqbNaKNfgQHcC3R3ovpWlDhOIEajPbyXycypibBOmnivqLs3aW1bHZ6jozpMnwaAfUK/DeLD8s6qW9rM00nDLMH1XzJfl2Os9V9J7Yc05cC2ci3i2F9K3rUEQ2SeE5DmY8ckoX32Lp26i4B2G0Nk06js/6HfkPor8mO4yleGU2A5zPJdNqGk6Rm3cbrq1WR9J76dRpbUaS1wOoI16rKbg5c9VMrDBdl5McIxRwlWLfahTGZz4bnolj2DeKjI55paivbaa2WgudiPSOHAI5dNlwNk+8czPoPJDrmsOJ3tH+6PdHE8eiPxkpyojk1cjnxXLBJmOgUjWz06LsU8vopNC6lOyxbdT5HwWIIw4hxn9+ioV2ScpJ4aoiLPOq22mG5ALTLKJkD6Vh3d5KanTLfdMcoVhy4WVu1OHufyPmFALP3sZidgNB9VcDguHOBSNQvG7WVhDhnxSfbbrqWdxLcUcW6+KfSuHsB1SxyuJvNKlYudLiSeJ1UVd5JAOw+Kcry7Ntd3md08tPEJXtl11GE4hlx2W+OcqLKrUBmU23WIptA4SeEnPxOaU6I1Xod0mhVptwQYABGhEDdPKn8d2Robpw6z14ob20o46LXbtf/zZfGEwNsbdiR5H4qtfF2l1CoA4e6Tn+XvfJEymiebtbhcJXtn2e2177HTa10YS5riQCAAcgJyLs14rWcHDI5p8+z3tFSpsNGq/C4ulnAyAIJ0ByWni/wCjt3i9YvG2NDIET+9VRsV6YW6ZckGtttwtlxgbEkR8UvW/tTQpyA7G7gzPPmTkujemQf8Aasxr3U6zRDjLHHKXDVvWM/NIVEQJGvBMlr9veD2kMwsGTQdBJzJO5+io3jdDqTi1pxSYETPkuXPPHfCtVSmRI8v3urNgsJfmRDOO56clasV24RiqAEmMgfiBuiUYeWXOFnaqRwxkAAbfuFy92cafD+y25+kSeEgLTJmcpnPiVKk1MHnH70WxWO2o1lV4I+XHxWPnOf31JKAmNbl6j5raga5u+axIHBz1wVUZbOIUgtAUkmlcrnEOK6QGiyVwaMZypJXLyg3MLMK5lYHKDdFqhqUgdQpfaLRegEe32YOtXs2iAXAZdJKunsxUpuxUqhHmD5gqO6IfbS7aXunzATiAtcsrNaBUJt9PRxd1g/EKrba9tqtLHl2E6gQAesahOqyEfy0vV5226av4VPS7PVj91PoXaX8uQ9SlZ+yrz/tHgDgM0YsVw0aeeHEeLvoihWSpueV7pu7I3vhc2678hBzkkkgSZ2U1jHfCntx0Sl5FL9S7HTMyfJVX0Kjcy0xy+kJgWQtPYiqGuBMtP9lhMCCMjyzHXPNNRZKjNmadQEbBbZVnLfjI8ZUbSN+9wG/VMDrqpnYqGrc4iGmEbAE934vCFtFRchEw5YjYbFPhK67y7W1maMVDuPJdttHMhbWFqNhI20HkV0K/EKsaYXJy0JRsLuMLFRbWPJTwmEpK5DpK5DisBzBgIDbLBSpS5jA1xyJz6qULt2YHittCA5W1IFzUCWhtqV0FG1dhGg7hawrAtpBLZDDs1M9+M8hoq7CpqZTgacFypCVohUThZC2toDULIXQWIDmFi7KxI3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1" y="0"/>
            <a:ext cx="6324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Пећина Алтамира</a:t>
            </a:r>
            <a:r>
              <a:rPr lang="sr-Cyrl-R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sr-Cyrl-R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Шпанија</a:t>
            </a:r>
          </a:p>
          <a:p>
            <a:pPr algn="ctr"/>
            <a:r>
              <a:rPr lang="sr-Cyrl-R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029200"/>
            <a:ext cx="94487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Веровали су да ако нацртају бизона да су тако уловили његову душу и да ће га лакше убити у лову.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dirnime.com/zanimljivosti/wp-content/uploads/crtezi-300x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2590800" cy="1847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https://encrypted-tbn3.gstatic.com/images?q=tbn:ANd9GcRqKyZC7_au8xWzmpXi2fmLn6DowM1uWy_i267_0YQ-839EqTq_dzYZm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00200"/>
            <a:ext cx="31242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2273325" y="3962399"/>
            <a:ext cx="459734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раисторијски  цртежи упећини  Алтамира, Шпанија</a:t>
            </a:r>
          </a:p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1" y="1219200"/>
            <a:ext cx="71963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Аутор:</a:t>
            </a:r>
          </a:p>
          <a:p>
            <a:pPr algn="ctr"/>
            <a:r>
              <a:rPr lang="sr-Cyrl-R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Душица Максимовић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10" descr="http://hladnooruzje.net76.net/bornakola_files/image4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6223" y="3200400"/>
            <a:ext cx="3181350" cy="200977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121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32</cp:revision>
  <dcterms:created xsi:type="dcterms:W3CDTF">2006-08-16T00:00:00Z</dcterms:created>
  <dcterms:modified xsi:type="dcterms:W3CDTF">2018-10-15T15:59:35Z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